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3" r:id="rId7"/>
    <p:sldId id="258" r:id="rId8"/>
    <p:sldId id="260" r:id="rId9"/>
    <p:sldId id="261" r:id="rId10"/>
    <p:sldId id="259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rick Ozuna" userId="14041ef0-31de-4a81-b8d2-b368efa0ef8a" providerId="ADAL" clId="{85212090-61D6-4B78-B409-D7065D2EC89B}"/>
    <pc:docChg chg="custSel addSld delSld modSld">
      <pc:chgData name="Derrick Ozuna" userId="14041ef0-31de-4a81-b8d2-b368efa0ef8a" providerId="ADAL" clId="{85212090-61D6-4B78-B409-D7065D2EC89B}" dt="2023-05-06T12:15:28.041" v="310" actId="1036"/>
      <pc:docMkLst>
        <pc:docMk/>
      </pc:docMkLst>
      <pc:sldChg chg="addSp modSp">
        <pc:chgData name="Derrick Ozuna" userId="14041ef0-31de-4a81-b8d2-b368efa0ef8a" providerId="ADAL" clId="{85212090-61D6-4B78-B409-D7065D2EC89B}" dt="2023-05-06T12:10:04.183" v="79" actId="20577"/>
        <pc:sldMkLst>
          <pc:docMk/>
          <pc:sldMk cId="264200141" sldId="262"/>
        </pc:sldMkLst>
        <pc:spChg chg="add mod">
          <ac:chgData name="Derrick Ozuna" userId="14041ef0-31de-4a81-b8d2-b368efa0ef8a" providerId="ADAL" clId="{85212090-61D6-4B78-B409-D7065D2EC89B}" dt="2023-05-06T12:10:04.183" v="79" actId="20577"/>
          <ac:spMkLst>
            <pc:docMk/>
            <pc:sldMk cId="264200141" sldId="262"/>
            <ac:spMk id="2" creationId="{8BD85472-80DA-4E20-BCB5-9B58396BACF2}"/>
          </ac:spMkLst>
        </pc:spChg>
      </pc:sldChg>
      <pc:sldChg chg="addSp delSp modSp add">
        <pc:chgData name="Derrick Ozuna" userId="14041ef0-31de-4a81-b8d2-b368efa0ef8a" providerId="ADAL" clId="{85212090-61D6-4B78-B409-D7065D2EC89B}" dt="2023-05-06T12:15:28.041" v="310" actId="1036"/>
        <pc:sldMkLst>
          <pc:docMk/>
          <pc:sldMk cId="1637950788" sldId="263"/>
        </pc:sldMkLst>
        <pc:spChg chg="del">
          <ac:chgData name="Derrick Ozuna" userId="14041ef0-31de-4a81-b8d2-b368efa0ef8a" providerId="ADAL" clId="{85212090-61D6-4B78-B409-D7065D2EC89B}" dt="2023-05-06T12:10:44.973" v="81" actId="478"/>
          <ac:spMkLst>
            <pc:docMk/>
            <pc:sldMk cId="1637950788" sldId="263"/>
            <ac:spMk id="4" creationId="{DEBAF5A6-6424-4A5F-ACA1-C0B5DCD27178}"/>
          </ac:spMkLst>
        </pc:spChg>
        <pc:spChg chg="del">
          <ac:chgData name="Derrick Ozuna" userId="14041ef0-31de-4a81-b8d2-b368efa0ef8a" providerId="ADAL" clId="{85212090-61D6-4B78-B409-D7065D2EC89B}" dt="2023-05-06T12:10:53.961" v="85" actId="478"/>
          <ac:spMkLst>
            <pc:docMk/>
            <pc:sldMk cId="1637950788" sldId="263"/>
            <ac:spMk id="7" creationId="{0FAC89CB-242D-4AD1-BBFE-AD4D15529712}"/>
          </ac:spMkLst>
        </pc:spChg>
        <pc:spChg chg="del mod">
          <ac:chgData name="Derrick Ozuna" userId="14041ef0-31de-4a81-b8d2-b368efa0ef8a" providerId="ADAL" clId="{85212090-61D6-4B78-B409-D7065D2EC89B}" dt="2023-05-06T12:10:57.526" v="87" actId="478"/>
          <ac:spMkLst>
            <pc:docMk/>
            <pc:sldMk cId="1637950788" sldId="263"/>
            <ac:spMk id="8" creationId="{33B37072-FB5F-446A-BE56-2872186CA8BE}"/>
          </ac:spMkLst>
        </pc:spChg>
        <pc:spChg chg="add mod">
          <ac:chgData name="Derrick Ozuna" userId="14041ef0-31de-4a81-b8d2-b368efa0ef8a" providerId="ADAL" clId="{85212090-61D6-4B78-B409-D7065D2EC89B}" dt="2023-05-06T12:13:58.513" v="261" actId="20577"/>
          <ac:spMkLst>
            <pc:docMk/>
            <pc:sldMk cId="1637950788" sldId="263"/>
            <ac:spMk id="9" creationId="{779BEBB0-C3B8-4FF9-9CAD-97578B532768}"/>
          </ac:spMkLst>
        </pc:spChg>
        <pc:spChg chg="add mod">
          <ac:chgData name="Derrick Ozuna" userId="14041ef0-31de-4a81-b8d2-b368efa0ef8a" providerId="ADAL" clId="{85212090-61D6-4B78-B409-D7065D2EC89B}" dt="2023-05-06T12:12:59.353" v="157" actId="20577"/>
          <ac:spMkLst>
            <pc:docMk/>
            <pc:sldMk cId="1637950788" sldId="263"/>
            <ac:spMk id="15" creationId="{4972E387-40D1-45A4-AD58-E0A7CA033C8D}"/>
          </ac:spMkLst>
        </pc:spChg>
        <pc:spChg chg="add mod">
          <ac:chgData name="Derrick Ozuna" userId="14041ef0-31de-4a81-b8d2-b368efa0ef8a" providerId="ADAL" clId="{85212090-61D6-4B78-B409-D7065D2EC89B}" dt="2023-05-06T12:13:38.967" v="245" actId="20577"/>
          <ac:spMkLst>
            <pc:docMk/>
            <pc:sldMk cId="1637950788" sldId="263"/>
            <ac:spMk id="16" creationId="{4F503810-7A5A-483C-B131-8D899A3A0E4F}"/>
          </ac:spMkLst>
        </pc:spChg>
        <pc:spChg chg="add mod">
          <ac:chgData name="Derrick Ozuna" userId="14041ef0-31de-4a81-b8d2-b368efa0ef8a" providerId="ADAL" clId="{85212090-61D6-4B78-B409-D7065D2EC89B}" dt="2023-05-06T12:15:28.041" v="310" actId="1036"/>
          <ac:spMkLst>
            <pc:docMk/>
            <pc:sldMk cId="1637950788" sldId="263"/>
            <ac:spMk id="18" creationId="{0CA68C7E-68E9-40B1-BA57-EB61D8022B69}"/>
          </ac:spMkLst>
        </pc:spChg>
        <pc:cxnChg chg="add mod">
          <ac:chgData name="Derrick Ozuna" userId="14041ef0-31de-4a81-b8d2-b368efa0ef8a" providerId="ADAL" clId="{85212090-61D6-4B78-B409-D7065D2EC89B}" dt="2023-05-06T12:11:52.513" v="89" actId="11529"/>
          <ac:cxnSpMkLst>
            <pc:docMk/>
            <pc:sldMk cId="1637950788" sldId="263"/>
            <ac:cxnSpMk id="3" creationId="{63F0BB71-84B8-4362-A026-F51AD834EECB}"/>
          </ac:cxnSpMkLst>
        </pc:cxnChg>
        <pc:cxnChg chg="del">
          <ac:chgData name="Derrick Ozuna" userId="14041ef0-31de-4a81-b8d2-b368efa0ef8a" providerId="ADAL" clId="{85212090-61D6-4B78-B409-D7065D2EC89B}" dt="2023-05-06T12:10:47.056" v="82" actId="478"/>
          <ac:cxnSpMkLst>
            <pc:docMk/>
            <pc:sldMk cId="1637950788" sldId="263"/>
            <ac:cxnSpMk id="12" creationId="{84291A15-7F1C-4F4F-B5B1-5136A81F8721}"/>
          </ac:cxnSpMkLst>
        </pc:cxnChg>
        <pc:cxnChg chg="del mod">
          <ac:chgData name="Derrick Ozuna" userId="14041ef0-31de-4a81-b8d2-b368efa0ef8a" providerId="ADAL" clId="{85212090-61D6-4B78-B409-D7065D2EC89B}" dt="2023-05-06T12:10:49.677" v="83" actId="478"/>
          <ac:cxnSpMkLst>
            <pc:docMk/>
            <pc:sldMk cId="1637950788" sldId="263"/>
            <ac:cxnSpMk id="14" creationId="{8C0FB35E-79C5-4B46-A76B-0D0FCB15B974}"/>
          </ac:cxnSpMkLst>
        </pc:cxnChg>
        <pc:cxnChg chg="del mod">
          <ac:chgData name="Derrick Ozuna" userId="14041ef0-31de-4a81-b8d2-b368efa0ef8a" providerId="ADAL" clId="{85212090-61D6-4B78-B409-D7065D2EC89B}" dt="2023-05-06T12:10:52.148" v="84" actId="478"/>
          <ac:cxnSpMkLst>
            <pc:docMk/>
            <pc:sldMk cId="1637950788" sldId="263"/>
            <ac:cxnSpMk id="17" creationId="{4A3EAE21-2111-4EE1-BF0E-5D93C8EEDEA9}"/>
          </ac:cxnSpMkLst>
        </pc:cxnChg>
        <pc:cxnChg chg="del">
          <ac:chgData name="Derrick Ozuna" userId="14041ef0-31de-4a81-b8d2-b368efa0ef8a" providerId="ADAL" clId="{85212090-61D6-4B78-B409-D7065D2EC89B}" dt="2023-05-06T12:10:59.825" v="88" actId="478"/>
          <ac:cxnSpMkLst>
            <pc:docMk/>
            <pc:sldMk cId="1637950788" sldId="263"/>
            <ac:cxnSpMk id="19" creationId="{84A3834E-0631-42B3-8F61-5A1E04EB1429}"/>
          </ac:cxnSpMkLst>
        </pc:cxnChg>
      </pc:sldChg>
      <pc:sldChg chg="add del">
        <pc:chgData name="Derrick Ozuna" userId="14041ef0-31de-4a81-b8d2-b368efa0ef8a" providerId="ADAL" clId="{85212090-61D6-4B78-B409-D7065D2EC89B}" dt="2023-05-06T12:12:38.345" v="130"/>
        <pc:sldMkLst>
          <pc:docMk/>
          <pc:sldMk cId="1329512265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D7F8-8F08-4689-8F11-4AA491B0F0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ABCs of FBA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0E771-1DF0-4C45-8CE8-E6FB5C7D9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338669" cy="1717549"/>
          </a:xfrm>
        </p:spPr>
        <p:txBody>
          <a:bodyPr/>
          <a:lstStyle/>
          <a:p>
            <a:r>
              <a:rPr lang="en-US" dirty="0"/>
              <a:t>Retail arbitrage on amazon</a:t>
            </a:r>
          </a:p>
        </p:txBody>
      </p:sp>
    </p:spTree>
    <p:extLst>
      <p:ext uri="{BB962C8B-B14F-4D97-AF65-F5344CB8AC3E}">
        <p14:creationId xmlns:p14="http://schemas.microsoft.com/office/powerpoint/2010/main" val="148141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DEBAF5A6-6424-4A5F-ACA1-C0B5DCD27178}"/>
              </a:ext>
            </a:extLst>
          </p:cNvPr>
          <p:cNvSpPr/>
          <p:nvPr/>
        </p:nvSpPr>
        <p:spPr>
          <a:xfrm>
            <a:off x="5526741" y="309281"/>
            <a:ext cx="1138518" cy="10085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Credit Card Spend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8E41E54-693B-437B-AD96-321C68AE6E3B}"/>
              </a:ext>
            </a:extLst>
          </p:cNvPr>
          <p:cNvSpPr/>
          <p:nvPr/>
        </p:nvSpPr>
        <p:spPr>
          <a:xfrm>
            <a:off x="2233207" y="2017722"/>
            <a:ext cx="1586753" cy="6992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Gift Card Arbitrage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D5155255-8896-40CA-A77B-D222B2BAD851}"/>
              </a:ext>
            </a:extLst>
          </p:cNvPr>
          <p:cNvSpPr/>
          <p:nvPr/>
        </p:nvSpPr>
        <p:spPr>
          <a:xfrm>
            <a:off x="7800622" y="2017389"/>
            <a:ext cx="1952978" cy="69991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RetailArbitrage</a:t>
            </a:r>
            <a:endParaRPr lang="en-US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0FAC89CB-242D-4AD1-BBFE-AD4D15529712}"/>
              </a:ext>
            </a:extLst>
          </p:cNvPr>
          <p:cNvSpPr/>
          <p:nvPr/>
        </p:nvSpPr>
        <p:spPr>
          <a:xfrm>
            <a:off x="2233208" y="3905956"/>
            <a:ext cx="1586752" cy="6992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Overhead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3B37072-FB5F-446A-BE56-2872186CA8BE}"/>
              </a:ext>
            </a:extLst>
          </p:cNvPr>
          <p:cNvSpPr/>
          <p:nvPr/>
        </p:nvSpPr>
        <p:spPr>
          <a:xfrm>
            <a:off x="7800622" y="3905956"/>
            <a:ext cx="1586752" cy="8128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 / Expiration / Shipping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291A15-7F1C-4F4F-B5B1-5136A81F8721}"/>
              </a:ext>
            </a:extLst>
          </p:cNvPr>
          <p:cNvCxnSpPr/>
          <p:nvPr/>
        </p:nvCxnSpPr>
        <p:spPr>
          <a:xfrm flipH="1">
            <a:off x="3819960" y="1038578"/>
            <a:ext cx="1706781" cy="97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0FB35E-79C5-4B46-A76B-0D0FCB15B974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665259" y="813546"/>
            <a:ext cx="1507897" cy="120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3EAE21-2111-4EE1-BF0E-5D93C8EEDEA9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3026584" y="2716969"/>
            <a:ext cx="0" cy="118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A3834E-0631-42B3-8F61-5A1E04EB1429}"/>
              </a:ext>
            </a:extLst>
          </p:cNvPr>
          <p:cNvCxnSpPr/>
          <p:nvPr/>
        </p:nvCxnSpPr>
        <p:spPr>
          <a:xfrm>
            <a:off x="8387644" y="2716969"/>
            <a:ext cx="0" cy="118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75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8E41E54-693B-437B-AD96-321C68AE6E3B}"/>
              </a:ext>
            </a:extLst>
          </p:cNvPr>
          <p:cNvSpPr/>
          <p:nvPr/>
        </p:nvSpPr>
        <p:spPr>
          <a:xfrm>
            <a:off x="2233207" y="2017722"/>
            <a:ext cx="1586753" cy="6992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Gift Card Arbitrage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D5155255-8896-40CA-A77B-D222B2BAD851}"/>
              </a:ext>
            </a:extLst>
          </p:cNvPr>
          <p:cNvSpPr/>
          <p:nvPr/>
        </p:nvSpPr>
        <p:spPr>
          <a:xfrm>
            <a:off x="7800622" y="2017389"/>
            <a:ext cx="1952978" cy="69991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RetailArbitrage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3F0BB71-84B8-4362-A026-F51AD834EECB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3819960" y="2367345"/>
            <a:ext cx="39806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79BEBB0-C3B8-4FF9-9CAD-97578B532768}"/>
              </a:ext>
            </a:extLst>
          </p:cNvPr>
          <p:cNvSpPr txBox="1"/>
          <p:nvPr/>
        </p:nvSpPr>
        <p:spPr>
          <a:xfrm>
            <a:off x="4167963" y="2626242"/>
            <a:ext cx="3072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Sometimes preferable to direct-from-CC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2E387-40D1-45A4-AD58-E0A7CA033C8D}"/>
              </a:ext>
            </a:extLst>
          </p:cNvPr>
          <p:cNvSpPr txBox="1"/>
          <p:nvPr/>
        </p:nvSpPr>
        <p:spPr>
          <a:xfrm>
            <a:off x="4167963" y="3429000"/>
            <a:ext cx="307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Always welcome in store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03810-7A5A-483C-B131-8D899A3A0E4F}"/>
              </a:ext>
            </a:extLst>
          </p:cNvPr>
          <p:cNvSpPr txBox="1"/>
          <p:nvPr/>
        </p:nvSpPr>
        <p:spPr>
          <a:xfrm>
            <a:off x="4167962" y="3954759"/>
            <a:ext cx="3072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Alternate when GC market floods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A68C7E-68E9-40B1-BA57-EB61D8022B69}"/>
              </a:ext>
            </a:extLst>
          </p:cNvPr>
          <p:cNvSpPr txBox="1"/>
          <p:nvPr/>
        </p:nvSpPr>
        <p:spPr>
          <a:xfrm>
            <a:off x="4167962" y="4696586"/>
            <a:ext cx="3072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around CC buying limits with gift cards</a:t>
            </a:r>
          </a:p>
        </p:txBody>
      </p:sp>
    </p:spTree>
    <p:extLst>
      <p:ext uri="{BB962C8B-B14F-4D97-AF65-F5344CB8AC3E}">
        <p14:creationId xmlns:p14="http://schemas.microsoft.com/office/powerpoint/2010/main" val="163795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8E41E54-693B-437B-AD96-321C68AE6E3B}"/>
              </a:ext>
            </a:extLst>
          </p:cNvPr>
          <p:cNvSpPr/>
          <p:nvPr/>
        </p:nvSpPr>
        <p:spPr>
          <a:xfrm>
            <a:off x="2255786" y="651767"/>
            <a:ext cx="1586753" cy="6992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Gift Card Arbitrage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D5155255-8896-40CA-A77B-D222B2BAD851}"/>
              </a:ext>
            </a:extLst>
          </p:cNvPr>
          <p:cNvSpPr/>
          <p:nvPr/>
        </p:nvSpPr>
        <p:spPr>
          <a:xfrm>
            <a:off x="7699022" y="651103"/>
            <a:ext cx="1952978" cy="69991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RetailArbitrage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EB8E28-A004-45C5-847D-EB25AA82CD9F}"/>
              </a:ext>
            </a:extLst>
          </p:cNvPr>
          <p:cNvSpPr/>
          <p:nvPr/>
        </p:nvSpPr>
        <p:spPr>
          <a:xfrm>
            <a:off x="846667" y="2065867"/>
            <a:ext cx="1828800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Money Order / Serve</a:t>
            </a:r>
          </a:p>
          <a:p>
            <a:pPr algn="ctr"/>
            <a:r>
              <a:rPr lang="en-US" sz="1200" dirty="0"/>
              <a:t>(VGCs / MCGCs)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53500C-4C25-483A-A82A-A6FE01CD6AED}"/>
              </a:ext>
            </a:extLst>
          </p:cNvPr>
          <p:cNvSpPr/>
          <p:nvPr/>
        </p:nvSpPr>
        <p:spPr>
          <a:xfrm>
            <a:off x="3448756" y="2065866"/>
            <a:ext cx="1828800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Gift Card Market</a:t>
            </a:r>
          </a:p>
          <a:p>
            <a:pPr algn="ctr"/>
            <a:r>
              <a:rPr lang="en-US" sz="1200" dirty="0"/>
              <a:t> (3</a:t>
            </a:r>
            <a:r>
              <a:rPr lang="en-US" sz="1200" baseline="30000" dirty="0"/>
              <a:t>rd</a:t>
            </a:r>
            <a:r>
              <a:rPr lang="en-US" sz="1200" dirty="0"/>
              <a:t> Party)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BC8AF2-0F58-4032-AD7C-48464ECA0136}"/>
              </a:ext>
            </a:extLst>
          </p:cNvPr>
          <p:cNvSpPr/>
          <p:nvPr/>
        </p:nvSpPr>
        <p:spPr>
          <a:xfrm>
            <a:off x="7667978" y="2065866"/>
            <a:ext cx="1828800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Amazon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4A0AB-22D4-44E7-9C5B-17C0C380DED0}"/>
              </a:ext>
            </a:extLst>
          </p:cNvPr>
          <p:cNvSpPr/>
          <p:nvPr/>
        </p:nvSpPr>
        <p:spPr>
          <a:xfrm>
            <a:off x="3448756" y="3279421"/>
            <a:ext cx="1828800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Commission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4CDFB4-5C4A-44EA-88F6-8EFF50C91553}"/>
              </a:ext>
            </a:extLst>
          </p:cNvPr>
          <p:cNvSpPr/>
          <p:nvPr/>
        </p:nvSpPr>
        <p:spPr>
          <a:xfrm>
            <a:off x="7667978" y="3248542"/>
            <a:ext cx="1828800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Commission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FB72C0-8B15-4C0C-8A23-D2C7ED7B3CEB}"/>
              </a:ext>
            </a:extLst>
          </p:cNvPr>
          <p:cNvSpPr/>
          <p:nvPr/>
        </p:nvSpPr>
        <p:spPr>
          <a:xfrm>
            <a:off x="3448756" y="4622800"/>
            <a:ext cx="1828800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Mostly Break Even</a:t>
            </a:r>
          </a:p>
          <a:p>
            <a:pPr algn="ctr"/>
            <a:r>
              <a:rPr lang="en-US" sz="1200" dirty="0"/>
              <a:t>Profit: Miles &amp; Points (big)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313314-6010-404F-9C5E-3285B44195C8}"/>
              </a:ext>
            </a:extLst>
          </p:cNvPr>
          <p:cNvSpPr/>
          <p:nvPr/>
        </p:nvSpPr>
        <p:spPr>
          <a:xfrm>
            <a:off x="7667978" y="4622799"/>
            <a:ext cx="1828800" cy="699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Mostly Cash Profit</a:t>
            </a:r>
          </a:p>
          <a:p>
            <a:pPr algn="ctr"/>
            <a:r>
              <a:rPr lang="en-US" sz="1200" dirty="0"/>
              <a:t>Profit: Miles &amp; Points (small)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B11CF3-45FB-4D88-9B84-5328E82503E1}"/>
              </a:ext>
            </a:extLst>
          </p:cNvPr>
          <p:cNvCxnSpPr>
            <a:stCxn id="5" idx="2"/>
          </p:cNvCxnSpPr>
          <p:nvPr/>
        </p:nvCxnSpPr>
        <p:spPr>
          <a:xfrm flipH="1">
            <a:off x="2020711" y="1351014"/>
            <a:ext cx="1028452" cy="71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20A7A0-8D59-42C0-98E6-BEF802E04D19}"/>
              </a:ext>
            </a:extLst>
          </p:cNvPr>
          <p:cNvCxnSpPr>
            <a:stCxn id="5" idx="2"/>
          </p:cNvCxnSpPr>
          <p:nvPr/>
        </p:nvCxnSpPr>
        <p:spPr>
          <a:xfrm>
            <a:off x="3049163" y="1351014"/>
            <a:ext cx="958393" cy="71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2EDB04-78A8-4C73-B3D1-DF138486C0B4}"/>
              </a:ext>
            </a:extLst>
          </p:cNvPr>
          <p:cNvCxnSpPr/>
          <p:nvPr/>
        </p:nvCxnSpPr>
        <p:spPr>
          <a:xfrm>
            <a:off x="4124512" y="2765113"/>
            <a:ext cx="0" cy="483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70F0CD-46F8-4A13-9AC4-6EC0170B863F}"/>
              </a:ext>
            </a:extLst>
          </p:cNvPr>
          <p:cNvCxnSpPr/>
          <p:nvPr/>
        </p:nvCxnSpPr>
        <p:spPr>
          <a:xfrm>
            <a:off x="4086578" y="3978668"/>
            <a:ext cx="0" cy="644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6A4259-A61B-4E99-ABE5-C01030EFD540}"/>
              </a:ext>
            </a:extLst>
          </p:cNvPr>
          <p:cNvCxnSpPr/>
          <p:nvPr/>
        </p:nvCxnSpPr>
        <p:spPr>
          <a:xfrm>
            <a:off x="8263467" y="1351014"/>
            <a:ext cx="0" cy="63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6DB0BF6-2C55-4AE3-A907-26D8383B807B}"/>
              </a:ext>
            </a:extLst>
          </p:cNvPr>
          <p:cNvCxnSpPr/>
          <p:nvPr/>
        </p:nvCxnSpPr>
        <p:spPr>
          <a:xfrm>
            <a:off x="8308622" y="2765113"/>
            <a:ext cx="0" cy="483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2B0F96-0F81-4712-8190-B1E84D162833}"/>
              </a:ext>
            </a:extLst>
          </p:cNvPr>
          <p:cNvCxnSpPr/>
          <p:nvPr/>
        </p:nvCxnSpPr>
        <p:spPr>
          <a:xfrm>
            <a:off x="8308622" y="3978668"/>
            <a:ext cx="0" cy="644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DF718F-02BA-4FC2-8917-012001A11ABF}"/>
              </a:ext>
            </a:extLst>
          </p:cNvPr>
          <p:cNvCxnSpPr>
            <a:stCxn id="3" idx="2"/>
            <a:endCxn id="20" idx="1"/>
          </p:cNvCxnSpPr>
          <p:nvPr/>
        </p:nvCxnSpPr>
        <p:spPr>
          <a:xfrm>
            <a:off x="1761067" y="2765114"/>
            <a:ext cx="1687689" cy="2207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5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F1105-8236-4226-9FC0-1E094657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6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D53E9-EC7C-41D0-9FE1-527E13ED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0840BA-7EF1-4625-9CFA-954608B9D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6" y="0"/>
            <a:ext cx="3164742" cy="6505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D0C8CD-8257-45E8-87AC-A150C33F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943" y="176348"/>
            <a:ext cx="4623994" cy="6505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C993CE-A1D8-4DA4-9CA4-E69BFBD3D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874" y="0"/>
            <a:ext cx="3709563" cy="63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7FB195-02DC-41AF-B594-3DBD82575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8" y="194854"/>
            <a:ext cx="7700346" cy="6468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A151FF-E120-4C9F-9466-4A05E099291B}"/>
              </a:ext>
            </a:extLst>
          </p:cNvPr>
          <p:cNvSpPr txBox="1"/>
          <p:nvPr/>
        </p:nvSpPr>
        <p:spPr>
          <a:xfrm>
            <a:off x="8537944" y="1765004"/>
            <a:ext cx="2987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85472-80DA-4E20-BCB5-9B58396BACF2}"/>
              </a:ext>
            </a:extLst>
          </p:cNvPr>
          <p:cNvSpPr txBox="1"/>
          <p:nvPr/>
        </p:nvSpPr>
        <p:spPr>
          <a:xfrm>
            <a:off x="8537944" y="2775098"/>
            <a:ext cx="289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Derrick Duck</a:t>
            </a:r>
          </a:p>
          <a:p>
            <a:r>
              <a:rPr lang="en-US" dirty="0"/>
              <a:t>Telegram: @</a:t>
            </a:r>
            <a:r>
              <a:rPr lang="en-US" dirty="0" err="1"/>
              <a:t>DerrickDuck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https://duck-deals.com</a:t>
            </a:r>
          </a:p>
        </p:txBody>
      </p:sp>
    </p:spTree>
    <p:extLst>
      <p:ext uri="{BB962C8B-B14F-4D97-AF65-F5344CB8AC3E}">
        <p14:creationId xmlns:p14="http://schemas.microsoft.com/office/powerpoint/2010/main" val="264200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5e522d-f19d-4be8-b919-7228bf37d9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812CF4C4B1F43B8E43B082C1CDB40" ma:contentTypeVersion="14" ma:contentTypeDescription="Create a new document." ma:contentTypeScope="" ma:versionID="da872fdf9c9f8504aa8e0fccea69174f">
  <xsd:schema xmlns:xsd="http://www.w3.org/2001/XMLSchema" xmlns:xs="http://www.w3.org/2001/XMLSchema" xmlns:p="http://schemas.microsoft.com/office/2006/metadata/properties" xmlns:ns3="405e522d-f19d-4be8-b919-7228bf37d91e" xmlns:ns4="c2e6a4c7-be96-447d-af12-0de12b6a4c55" targetNamespace="http://schemas.microsoft.com/office/2006/metadata/properties" ma:root="true" ma:fieldsID="966e54c8d74d919dc895f927d70d54f8" ns3:_="" ns4:_="">
    <xsd:import namespace="405e522d-f19d-4be8-b919-7228bf37d91e"/>
    <xsd:import namespace="c2e6a4c7-be96-447d-af12-0de12b6a4c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e522d-f19d-4be8-b919-7228bf37d9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6a4c7-be96-447d-af12-0de12b6a4c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EED97-BDAA-421F-BB45-24D69F57203C}">
  <ds:schemaRefs>
    <ds:schemaRef ds:uri="http://schemas.openxmlformats.org/package/2006/metadata/core-properties"/>
    <ds:schemaRef ds:uri="http://purl.org/dc/elements/1.1/"/>
    <ds:schemaRef ds:uri="c2e6a4c7-be96-447d-af12-0de12b6a4c55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405e522d-f19d-4be8-b919-7228bf37d91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C6D0F75-66F3-4A99-B9AB-5CC0E1D713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8EA2A7-9713-4948-BA82-1E1503E19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e522d-f19d-4be8-b919-7228bf37d91e"/>
    <ds:schemaRef ds:uri="c2e6a4c7-be96-447d-af12-0de12b6a4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106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The ABCs of FBA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ABCs of FBA</dc:title>
  <dc:creator>Derrick Ozuna</dc:creator>
  <cp:lastModifiedBy>Derrick Ozuna</cp:lastModifiedBy>
  <cp:revision>4</cp:revision>
  <dcterms:created xsi:type="dcterms:W3CDTF">2023-05-06T11:33:47Z</dcterms:created>
  <dcterms:modified xsi:type="dcterms:W3CDTF">2023-05-06T12:15:32Z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0x010100CE5812CF4C4B1F43B8E43B082C1CDB40</vt:lpwstr>
  </property>
</Properties>
</file>